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8" r:id="rId7"/>
    <p:sldId id="261" r:id="rId8"/>
    <p:sldId id="262" r:id="rId9"/>
    <p:sldId id="265" r:id="rId10"/>
    <p:sldId id="264" r:id="rId11"/>
    <p:sldId id="263" r:id="rId12"/>
    <p:sldId id="266" r:id="rId13"/>
    <p:sldId id="267" r:id="rId14"/>
    <p:sldId id="269" r:id="rId15"/>
    <p:sldId id="270" r:id="rId16"/>
    <p:sldId id="272" r:id="rId17"/>
    <p:sldId id="273" r:id="rId18"/>
    <p:sldId id="274" r:id="rId19"/>
    <p:sldId id="281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654" autoAdjust="0"/>
    <p:restoredTop sz="93333" autoAdjust="0"/>
  </p:normalViewPr>
  <p:slideViewPr>
    <p:cSldViewPr>
      <p:cViewPr>
        <p:scale>
          <a:sx n="70" d="100"/>
          <a:sy n="70" d="100"/>
        </p:scale>
        <p:origin x="-6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B300E-CEA0-4E1C-85D2-21E4ECD8D39E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0CBB-64CE-4D6A-A324-D8523BD404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Ca1\Story%20Project\OnceUponATDavidBeardUK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FeFiFoFumDBeardUK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MidnightMagicDBeardUK.mp3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JackDBeardUK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SadRepriseDBeardUK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11.pn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EverAfterDBeardUK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11.png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jpe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0.gif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renstory.info/childrenstories/jackandthebeanstalk.html" TargetMode="External"/><Relationship Id="rId2" Type="http://schemas.openxmlformats.org/officeDocument/2006/relationships/hyperlink" Target="http://www.davidbeardmusic.com/Music_Children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Ca1\Story%20Project\StrangeLandDBeardUK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hildrenstory.info/childrenstorybooks/storiesforyoungchildren/image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43999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57200" y="762000"/>
            <a:ext cx="8305800" cy="1447800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>
                <a:latin typeface="Algerian" pitchFamily="82" charset="0"/>
              </a:rPr>
              <a:t>Jack and</a:t>
            </a:r>
            <a:endParaRPr lang="en-US" sz="28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133600" y="2133600"/>
            <a:ext cx="5410200" cy="1752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b="1" dirty="0" smtClean="0">
                <a:latin typeface="Algerian" pitchFamily="82" charset="0"/>
              </a:rPr>
              <a:t>The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152400" y="4038600"/>
            <a:ext cx="8839200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b="1" dirty="0" smtClean="0">
                <a:latin typeface="Algerian" pitchFamily="82" charset="0"/>
              </a:rPr>
              <a:t>Beanstalk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6704012" y="6400800"/>
            <a:ext cx="2363788" cy="381000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By: Madison J-Gilbert</a:t>
            </a:r>
            <a:endParaRPr lang="en-US" sz="2000" dirty="0"/>
          </a:p>
        </p:txBody>
      </p:sp>
      <p:pic>
        <p:nvPicPr>
          <p:cNvPr id="10" name="OnceUponATDavi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5250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33 -0.00671 C -0.29184 -0.09468 -0.27066 -0.17778 -0.2276 -0.17778 C -0.17917 -0.17778 -0.16233 -0.09468 -0.14653 -0.00671 C -0.125 0.09074 -0.1092 0.18889 -0.05521 0.18889 C -0.00694 0.18889 0.00885 0.09074 0.03003 -0.00671 C 0.04045 -0.09468 0.06163 -0.17778 0.11007 -0.17778 C 0.15278 -0.17778 0.17431 -0.09468 0.19149 -0.00671 C 0.20677 0.09074 0.22882 0.18889 0.27674 0.18889 C 0.32587 0.18889 0.3625 -0.00671 0.3625 -0.00602 C 0.37847 -0.09468 0.39549 -0.17778 0.44253 -0.17778 C 0.4908 -0.17778 0.50764 -0.09468 0.52344 -0.00671 C 0.54462 0.09074 0.56024 0.18889 0.61441 0.18889 C 0.66302 0.18889 0.67899 0.09074 0.69444 -0.00671 C 0.71615 -0.09468 0.73177 -0.17778 0.78021 -0.17778 C 0.82309 -0.17778 0.84462 -0.09468 0.86128 -0.00671 C 0.87708 0.09074 0.89878 0.18889 0.94705 0.18889 C 0.99566 0.18889 1.01128 0.09074 1.03316 -0.00671 " pathEditMode="relative" rAng="0" ptsTypes="fffffffffffffffff">
                                      <p:cBhvr>
                                        <p:cTn id="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 build="p"/>
      <p:bldP spid="8" grpId="0"/>
      <p:bldP spid="9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48200"/>
            <a:ext cx="9144000" cy="2209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But Jack convinced her she was wrong and in time her heart softened and she gave him some breakfast.</a:t>
            </a:r>
            <a:endParaRPr lang="en-US" sz="4800" dirty="0"/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2514600" y="3505200"/>
            <a:ext cx="489953" cy="859301"/>
          </a:xfrm>
          <a:prstGeom prst="rect">
            <a:avLst/>
          </a:prstGeom>
        </p:spPr>
      </p:pic>
      <p:pic>
        <p:nvPicPr>
          <p:cNvPr id="10" name="Picture 2" descr="C:\Documents and Settings\MJENNING\Local Settings\Temporary Internet Files\Content.IE5\NAFYJQGF\MC90014214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7999" y="152400"/>
            <a:ext cx="2450499" cy="4540530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8" name="Picture 2" descr="C:\Documents and Settings\MJENNING\Local Settings\Temporary Internet Files\Content.IE5\DZ3F3PGP\MC90028719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96633">
            <a:off x="5040592" y="2124510"/>
            <a:ext cx="1345069" cy="914400"/>
          </a:xfrm>
          <a:prstGeom prst="rect">
            <a:avLst/>
          </a:prstGeom>
          <a:noFill/>
        </p:spPr>
      </p:pic>
      <p:pic>
        <p:nvPicPr>
          <p:cNvPr id="7" name="Picture 3" descr="C:\Documents and Settings\MJENNING\Local Settings\Temporary Internet Files\Content.IE5\NAFYJQGF\MP910221056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362200"/>
            <a:ext cx="457200" cy="493186"/>
          </a:xfrm>
          <a:prstGeom prst="rect">
            <a:avLst/>
          </a:prstGeom>
          <a:noFill/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82794E-7 L 0 -0.09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9135 L 0 0.00856 " pathEditMode="relative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8100"/>
            <a:ext cx="6019800" cy="45148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Blackadder ITC" pitchFamily="82" charset="0"/>
              </a:rPr>
              <a:t>As Jack was eating the ground shuddered and the great voice boomed: “Fee, Fi, Fo, Fum." And quickly, Jack jumped into the oven.</a:t>
            </a:r>
            <a:endParaRPr lang="en-US" sz="3600" dirty="0">
              <a:latin typeface="Blackadder ITC" pitchFamily="82" charset="0"/>
            </a:endParaRPr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8153400" y="3200400"/>
            <a:ext cx="762000" cy="138545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6" name="FeFiFoFum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6774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77151E-6 C -0.0066 -0.00579 -0.00885 -0.01504 -0.01684 -0.01828 C -0.02795 -0.03007 -0.03941 -0.04025 -0.05069 -0.05112 C -0.05885 -0.05898 -0.06354 -0.06615 -0.07378 -0.06962 C -0.08264 -0.07748 -0.09479 -0.08072 -0.10451 -0.08604 C -0.10868 -0.08835 -0.11267 -0.09136 -0.11684 -0.09413 C -0.11979 -0.09598 -0.12621 -0.09829 -0.12621 -0.09829 C -0.13385 -0.10616 -0.14219 -0.10685 -0.15069 -0.11263 C -0.15972 -0.11865 -0.16788 -0.1272 -0.17691 -0.13322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ve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100"/>
            <a:ext cx="6019800" cy="451485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Blackadder ITC" pitchFamily="82" charset="0"/>
              </a:rPr>
              <a:t>As Jack was eating the ground shuddered and the great voice boomed: “Fee, Fi, Fo, Fum." And quickly, Jack jumped into the oven.</a:t>
            </a:r>
            <a:endParaRPr lang="en-US" sz="3600" dirty="0">
              <a:latin typeface="Blackadder ITC" pitchFamily="82" charset="0"/>
            </a:endParaRPr>
          </a:p>
        </p:txBody>
      </p:sp>
      <p:pic>
        <p:nvPicPr>
          <p:cNvPr id="6" name="Picture 5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6553200" y="2133600"/>
            <a:ext cx="762000" cy="1385455"/>
          </a:xfrm>
          <a:prstGeom prst="rect">
            <a:avLst/>
          </a:prstGeom>
          <a:scene3d>
            <a:camera prst="orthographicFront">
              <a:rot lat="0" lon="7200000" rev="0"/>
            </a:camera>
            <a:lightRig rig="threePt" dir="t"/>
          </a:scene3d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52266E-6 C -0.00104 -0.02522 0.0026 -0.03609 -0.00625 -0.0532 C -0.00938 -0.06592 -0.01285 -0.07471 -0.02014 -0.08396 C -0.02622 -0.1013 -0.0342 -0.11657 -0.04323 -0.13114 C -0.04722 -0.13761 -0.05087 -0.14617 -0.05538 -0.15172 C -0.06389 -0.1619 -0.07517 -0.16976 -0.08472 -0.17832 C -0.08889 -0.18202 -0.09774 -0.18317 -0.10313 -0.18641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ve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100"/>
            <a:ext cx="6019800" cy="451485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8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Blackadder ITC" pitchFamily="82" charset="0"/>
              </a:rPr>
              <a:t>As Jack was eating the ground shuddered and the great voice boomed: “Fee, Fi, Fo, Fum." And quickly, Jack jumped into the oven.</a:t>
            </a:r>
            <a:endParaRPr lang="en-US" sz="3600" dirty="0">
              <a:latin typeface="Blackadder ITC" pitchFamily="82" charset="0"/>
            </a:endParaRPr>
          </a:p>
        </p:txBody>
      </p:sp>
      <p:pic>
        <p:nvPicPr>
          <p:cNvPr id="6" name="Picture 5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5562600" y="838200"/>
            <a:ext cx="762000" cy="1385455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33067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When the Giant came in He said </a:t>
            </a:r>
          </a:p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“I smell the blood of an Englishman, </a:t>
            </a:r>
          </a:p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Be he alive or be he dead,</a:t>
            </a:r>
          </a:p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I'll grind his bones to make my bread."</a:t>
            </a:r>
          </a:p>
          <a:p>
            <a:endParaRPr lang="en-US" sz="2000" dirty="0"/>
          </a:p>
        </p:txBody>
      </p:sp>
      <p:pic>
        <p:nvPicPr>
          <p:cNvPr id="6" name="Picture 5" descr="Gian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85" r="37288" b="19570"/>
          <a:stretch>
            <a:fillRect/>
          </a:stretch>
        </p:blipFill>
        <p:spPr>
          <a:xfrm>
            <a:off x="4800600" y="0"/>
            <a:ext cx="3657600" cy="3389180"/>
          </a:xfrm>
          <a:prstGeom prst="rect">
            <a:avLst/>
          </a:prstGeom>
        </p:spPr>
      </p:pic>
      <p:pic>
        <p:nvPicPr>
          <p:cNvPr id="7" name="Picture 6" descr="ove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143000"/>
            <a:ext cx="2006600" cy="1504950"/>
          </a:xfrm>
          <a:prstGeom prst="rect">
            <a:avLst/>
          </a:prstGeom>
        </p:spPr>
      </p:pic>
      <p:pic>
        <p:nvPicPr>
          <p:cNvPr id="8" name="Picture 7" descr="Jack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2895598" y="1447799"/>
            <a:ext cx="125731" cy="228601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333 -0.00255 L -0.11667 -0.0025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The giant's wife put a plate of sizzling sausages before him, telling him he must be mistaken.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62235" cy="3962400"/>
          </a:xfrm>
          <a:prstGeom prst="rect">
            <a:avLst/>
          </a:prstGeom>
        </p:spPr>
      </p:pic>
      <p:pic>
        <p:nvPicPr>
          <p:cNvPr id="5" name="MidnightMagic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829800" y="175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286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After breakfast the giant fetched a hen. Every time he said "Lay!" the hen laid an egg of solid gold.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Gi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28600"/>
            <a:ext cx="3459955" cy="40386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1637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While Jack was in the oven he thought “I must steal that hen, if I can when the Giant goes to sleep”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5" name="Picture 4" descr="ove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66800"/>
            <a:ext cx="4343400" cy="3257550"/>
          </a:xfrm>
          <a:prstGeom prst="rect">
            <a:avLst/>
          </a:prstGeom>
        </p:spPr>
      </p:pic>
      <p:pic>
        <p:nvPicPr>
          <p:cNvPr id="7" name="Picture 6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2895600" y="1600200"/>
            <a:ext cx="251461" cy="457200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  <p:pic>
        <p:nvPicPr>
          <p:cNvPr id="9" name="Picture 8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2362200" y="1752600"/>
            <a:ext cx="335281" cy="609600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  <p:pic>
        <p:nvPicPr>
          <p:cNvPr id="10" name="Picture 9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1600200" y="1828800"/>
            <a:ext cx="403861" cy="734290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94444E-6 3.33333E-6 L -0.06371 0.04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75 0.011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29200"/>
            <a:ext cx="8686800" cy="15541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Soon enough the Giant fell asleep and Jack jumped out and took the Hen.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Jack stealing chicken.jpg"/>
          <p:cNvPicPr>
            <a:picLocks noChangeAspect="1"/>
          </p:cNvPicPr>
          <p:nvPr/>
        </p:nvPicPr>
        <p:blipFill>
          <a:blip r:embed="rId2"/>
          <a:srcRect l="3846" t="14815" r="6410" b="12963"/>
          <a:stretch>
            <a:fillRect/>
          </a:stretch>
        </p:blipFill>
        <p:spPr>
          <a:xfrm>
            <a:off x="0" y="0"/>
            <a:ext cx="4495800" cy="5009605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u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124201"/>
            <a:ext cx="9143999" cy="3733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3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He ran out of the house to the Beanstalk with the Hen.</a:t>
            </a:r>
            <a:endParaRPr lang="en-US" sz="4800" dirty="0"/>
          </a:p>
        </p:txBody>
      </p:sp>
      <p:pic>
        <p:nvPicPr>
          <p:cNvPr id="6" name="Picture 5" descr="cloud 2.jpg"/>
          <p:cNvPicPr>
            <a:picLocks noChangeAspect="1"/>
          </p:cNvPicPr>
          <p:nvPr/>
        </p:nvPicPr>
        <p:blipFill>
          <a:blip r:embed="rId5"/>
          <a:srcRect r="60000" b="88910"/>
          <a:stretch>
            <a:fillRect/>
          </a:stretch>
        </p:blipFill>
        <p:spPr>
          <a:xfrm>
            <a:off x="0" y="609600"/>
            <a:ext cx="9144000" cy="838200"/>
          </a:xfrm>
          <a:prstGeom prst="rect">
            <a:avLst/>
          </a:prstGeom>
        </p:spPr>
      </p:pic>
      <p:pic>
        <p:nvPicPr>
          <p:cNvPr id="7" name="Picture 6" descr="cloud 2.jpg"/>
          <p:cNvPicPr>
            <a:picLocks noChangeAspect="1"/>
          </p:cNvPicPr>
          <p:nvPr/>
        </p:nvPicPr>
        <p:blipFill>
          <a:blip r:embed="rId5"/>
          <a:srcRect r="60000" b="88910"/>
          <a:stretch>
            <a:fillRect/>
          </a:stretch>
        </p:blipFill>
        <p:spPr>
          <a:xfrm>
            <a:off x="0" y="1447800"/>
            <a:ext cx="9144000" cy="838200"/>
          </a:xfrm>
          <a:prstGeom prst="rect">
            <a:avLst/>
          </a:prstGeom>
        </p:spPr>
      </p:pic>
      <p:pic>
        <p:nvPicPr>
          <p:cNvPr id="8" name="Picture 7" descr="cloud 2.jpg"/>
          <p:cNvPicPr>
            <a:picLocks noChangeAspect="1"/>
          </p:cNvPicPr>
          <p:nvPr/>
        </p:nvPicPr>
        <p:blipFill>
          <a:blip r:embed="rId5"/>
          <a:srcRect r="60000" b="88910"/>
          <a:stretch>
            <a:fillRect/>
          </a:stretch>
        </p:blipFill>
        <p:spPr>
          <a:xfrm>
            <a:off x="0" y="2286000"/>
            <a:ext cx="9144000" cy="838200"/>
          </a:xfrm>
          <a:prstGeom prst="rect">
            <a:avLst/>
          </a:prstGeom>
        </p:spPr>
      </p:pic>
      <p:pic>
        <p:nvPicPr>
          <p:cNvPr id="9" name="Picture 8" descr="cloud 2.jpg"/>
          <p:cNvPicPr>
            <a:picLocks noChangeAspect="1"/>
          </p:cNvPicPr>
          <p:nvPr/>
        </p:nvPicPr>
        <p:blipFill>
          <a:blip r:embed="rId5"/>
          <a:srcRect r="60000" b="88910"/>
          <a:stretch>
            <a:fillRect/>
          </a:stretch>
        </p:blipFill>
        <p:spPr>
          <a:xfrm>
            <a:off x="0" y="-152400"/>
            <a:ext cx="9144000" cy="838200"/>
          </a:xfrm>
          <a:prstGeom prst="rect">
            <a:avLst/>
          </a:prstGeom>
        </p:spPr>
      </p:pic>
      <p:pic>
        <p:nvPicPr>
          <p:cNvPr id="10" name="Picture 9" descr="Jack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989" b="26941"/>
          <a:stretch>
            <a:fillRect/>
          </a:stretch>
        </p:blipFill>
        <p:spPr>
          <a:xfrm>
            <a:off x="9448800" y="5562600"/>
            <a:ext cx="457200" cy="831273"/>
          </a:xfrm>
          <a:prstGeom prst="rect">
            <a:avLst/>
          </a:prstGeom>
          <a:scene3d>
            <a:camera prst="orthographicFront">
              <a:rot lat="0" lon="10200000" rev="0"/>
            </a:camera>
            <a:lightRig rig="threePt" dir="t"/>
          </a:scene3d>
        </p:spPr>
      </p:pic>
      <p:pic>
        <p:nvPicPr>
          <p:cNvPr id="11" name="Jack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96012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C -0.00816 -0.00579 -0.01754 -0.00903 -0.02674 -0.01088 C -0.0382 -0.01621 -0.05087 -0.01806 -0.06285 -0.02014 C -0.08594 -0.03079 -0.11875 -0.02709 -0.14184 -0.02801 C -0.15556 -0.03681 -0.15625 -0.04699 -0.16285 -0.06204 C -0.16476 -0.06644 -0.16754 -0.07014 -0.16979 -0.07454 L -0.16979 -0.07431 C -0.1724 -0.08125 -0.17448 -0.08889 -0.17917 -0.09306 C -0.18472 -0.10301 -0.19202 -0.11528 -0.20122 -0.11945 C -0.21563 -0.13866 -0.24202 -0.14699 -0.26163 -0.15047 C -0.27518 -0.14954 -0.28889 -0.14838 -0.30243 -0.14746 C -0.30903 -0.14699 -0.32222 -0.14584 -0.32222 -0.1456 C -0.34149 -0.14676 -0.36094 -0.14746 -0.38021 -0.14885 C -0.38958 -0.14954 -0.39931 -0.15926 -0.40816 -0.16273 C -0.41406 -0.16829 -0.41979 -0.17246 -0.4257 -0.17824 C -0.42691 -0.1794 -0.42917 -0.18148 -0.42917 -0.18125 C -0.43195 -0.18727 -0.43594 -0.1919 -0.4408 -0.19375 C -0.44497 -0.19769 -0.44861 -0.19977 -0.45347 -0.20162 C -0.45903 -0.20857 -0.4658 -0.21343 -0.47327 -0.21551 C -0.48733 -0.22523 -0.50295 -0.23449 -0.51858 -0.23889 C -0.52795 -0.24653 -0.54514 -0.24908 -0.5559 -0.25116 C -0.56024 -0.25324 -0.56424 -0.25718 -0.56858 -0.25903 C -0.57205 -0.26042 -0.57917 -0.26204 -0.57917 -0.26181 C -0.58681 -0.26922 -0.59375 -0.26945 -0.60243 -0.27292 C -0.61632 -0.27848 -0.62986 -0.28102 -0.64427 -0.28218 C -0.65764 -0.28681 -0.67066 -0.29283 -0.68386 -0.29769 C -0.69618 -0.30232 -0.70938 -0.30023 -0.72222 -0.30093 C -0.73906 -0.3051 -0.7566 -0.29607 -0.77327 -0.29306 C -0.78333 -0.28658 -0.79601 -0.28172 -0.80712 -0.27917 C -0.81458 -0.2757 -0.81945 -0.27547 -0.82795 -0.27454 C -0.83177 -0.27269 -0.83577 -0.27153 -0.83958 -0.26991 C -0.84913 -0.26135 -0.85643 -0.25625 -0.86754 -0.25116 C -0.87222 -0.24885 -0.87049 -0.2507 -0.8757 -0.24653 C -0.87813 -0.24468 -0.88264 -0.24028 -0.88264 -0.24005 C -0.8842 -0.23704 -0.88438 -0.23264 -0.88611 -0.2294 C -0.88837 -0.22523 -0.89427 -0.21875 -0.89427 -0.21852 C -0.89601 -0.21227 -0.89861 -0.20973 -0.90347 -0.20787 C -0.90938 -0.20023 -0.91406 -0.19213 -0.91858 -0.1831 C -0.92188 -0.17639 -0.92049 -0.18357 -0.92327 -0.17523 C -0.92708 -0.16389 -0.93021 -0.15 -0.93733 -0.14121 C -0.93872 -0.13519 -0.93976 -0.1338 -0.94427 -0.13195 C -0.95191 -0.12107 -0.97083 -0.11227 -0.98143 -0.10857 C -0.99462 -0.10394 -1.00764 -0.09723 -1.02101 -0.09306 C -1.0309 -0.09005 -1.04132 -0.08959 -1.05122 -0.08843 C -1.08038 -0.07824 -1.10781 -0.07917 -1.13959 -0.07917 L -1.24896 -0.1132 " pathEditMode="relative" rAng="0" ptsTypes="fffffFffffffffffffffffffffffffffffffffffffff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4" y="-15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nd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191000" y="2590800"/>
            <a:ext cx="2667000" cy="177730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800600"/>
            <a:ext cx="9144000" cy="2057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600" dirty="0" smtClean="0">
                <a:latin typeface="Blackadder ITC" pitchFamily="82" charset="0"/>
              </a:rPr>
              <a:t>There once was a Hen that laid golden eggs.</a:t>
            </a:r>
            <a:endParaRPr lang="en-US" sz="6600" dirty="0">
              <a:latin typeface="Blackadder ITC" pitchFamily="82" charset="0"/>
            </a:endParaRPr>
          </a:p>
        </p:txBody>
      </p:sp>
      <p:sp>
        <p:nvSpPr>
          <p:cNvPr id="5" name="Oval 4"/>
          <p:cNvSpPr/>
          <p:nvPr/>
        </p:nvSpPr>
        <p:spPr>
          <a:xfrm rot="18813116">
            <a:off x="-4456179" y="2214971"/>
            <a:ext cx="1153773" cy="69538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EGG</a:t>
            </a:r>
            <a:endParaRPr lang="en-US" sz="2800" dirty="0"/>
          </a:p>
        </p:txBody>
      </p:sp>
      <p:pic>
        <p:nvPicPr>
          <p:cNvPr id="4" name="Picture 3" descr="chicken 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791200" y="-990600"/>
            <a:ext cx="5334000" cy="57192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556E-17 -2.49769E-6 L 1.01667 0.0053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2979E-6 L 1.05417 -0.006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112E-17 1.97965E-6 L 0.77917 0.00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416 -0.00694 L 0.9158 0.1706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5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k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304800"/>
            <a:ext cx="2819400" cy="6324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He climbed down as fast as he could, keeping the Hen under his arm.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beanstalk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2400" y="-609600"/>
            <a:ext cx="5257800" cy="7848600"/>
          </a:xfrm>
          <a:prstGeom prst="rect">
            <a:avLst/>
          </a:prstGeom>
        </p:spPr>
      </p:pic>
      <p:pic>
        <p:nvPicPr>
          <p:cNvPr id="13" name="Picture 12" descr="Jack.pn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9361" b="26471"/>
          <a:stretch>
            <a:fillRect/>
          </a:stretch>
        </p:blipFill>
        <p:spPr>
          <a:xfrm>
            <a:off x="1371600" y="-609600"/>
            <a:ext cx="990600" cy="1905000"/>
          </a:xfrm>
          <a:prstGeom prst="rect">
            <a:avLst/>
          </a:prstGeom>
        </p:spPr>
      </p:pic>
      <p:pic>
        <p:nvPicPr>
          <p:cNvPr id="14" name="Picture 13" descr="chicken 2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-409434"/>
            <a:ext cx="764274" cy="86663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93889E-18 L -0.00417 1.2277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61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0834 1.2743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6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k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-2667000" y="0"/>
            <a:ext cx="11811000" cy="2438400"/>
          </a:xfrm>
          <a:prstGeom prst="rect">
            <a:avLst/>
          </a:prstGeom>
        </p:spPr>
      </p:pic>
      <p:pic>
        <p:nvPicPr>
          <p:cNvPr id="7" name="Picture 6" descr="grou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38401"/>
            <a:ext cx="9144000" cy="26574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257800"/>
            <a:ext cx="8229600" cy="14017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Jack's mother was waiting but she was not pleased when she saw the Hen.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SadReprise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372600" y="381000"/>
            <a:ext cx="304800" cy="304800"/>
          </a:xfrm>
          <a:prstGeom prst="rect">
            <a:avLst/>
          </a:prstGeom>
        </p:spPr>
      </p:pic>
      <p:pic>
        <p:nvPicPr>
          <p:cNvPr id="5" name="Picture 4" descr="beanstalk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38"/>
          <a:stretch>
            <a:fillRect/>
          </a:stretch>
        </p:blipFill>
        <p:spPr>
          <a:xfrm>
            <a:off x="-2438400" y="-3048000"/>
            <a:ext cx="10210800" cy="7162800"/>
          </a:xfrm>
          <a:prstGeom prst="rect">
            <a:avLst/>
          </a:prstGeom>
        </p:spPr>
      </p:pic>
      <p:pic>
        <p:nvPicPr>
          <p:cNvPr id="10" name="Picture 9" descr="D mother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7076" r="18894" b="6771"/>
          <a:stretch>
            <a:fillRect/>
          </a:stretch>
        </p:blipFill>
        <p:spPr>
          <a:xfrm>
            <a:off x="5162754" y="1600200"/>
            <a:ext cx="3981246" cy="2858592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k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-2667000" y="-914400"/>
            <a:ext cx="11811000" cy="2438400"/>
          </a:xfrm>
          <a:prstGeom prst="rect">
            <a:avLst/>
          </a:prstGeom>
        </p:spPr>
      </p:pic>
      <p:pic>
        <p:nvPicPr>
          <p:cNvPr id="7" name="Picture 6" descr="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4000"/>
            <a:ext cx="9144000" cy="26574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38600"/>
            <a:ext cx="8686800" cy="2544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"Another of your silly ideas, is it, bringing an old hen when you might have brought us some gold?” Jack’s mother said 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beanstalk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38"/>
          <a:stretch>
            <a:fillRect/>
          </a:stretch>
        </p:blipFill>
        <p:spPr>
          <a:xfrm>
            <a:off x="-2438400" y="-3352800"/>
            <a:ext cx="10210800" cy="6248400"/>
          </a:xfrm>
          <a:prstGeom prst="rect">
            <a:avLst/>
          </a:prstGeom>
        </p:spPr>
      </p:pic>
      <p:pic>
        <p:nvPicPr>
          <p:cNvPr id="10" name="Picture 9" descr="D mothe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7076" r="18894" b="6771"/>
          <a:stretch>
            <a:fillRect/>
          </a:stretch>
        </p:blipFill>
        <p:spPr>
          <a:xfrm>
            <a:off x="5162754" y="914400"/>
            <a:ext cx="3981246" cy="2858592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990600" y="0"/>
            <a:ext cx="1013460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k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-2667000" y="0"/>
            <a:ext cx="11811000" cy="2895600"/>
          </a:xfrm>
          <a:prstGeom prst="rect">
            <a:avLst/>
          </a:prstGeom>
        </p:spPr>
      </p:pic>
      <p:pic>
        <p:nvPicPr>
          <p:cNvPr id="6" name="Picture 5" descr="grou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19400"/>
            <a:ext cx="9144000" cy="159067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13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Then jack set the hen down carefully, and commanded "Lay!" just as the giant had done.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1828800" y="1371600"/>
            <a:ext cx="1676400" cy="2940144"/>
          </a:xfrm>
          <a:prstGeom prst="rect">
            <a:avLst/>
          </a:prstGeom>
        </p:spPr>
      </p:pic>
      <p:pic>
        <p:nvPicPr>
          <p:cNvPr id="5" name="Picture 4" descr="D mother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7076" r="18894" b="6771"/>
          <a:stretch>
            <a:fillRect/>
          </a:stretch>
        </p:blipFill>
        <p:spPr>
          <a:xfrm>
            <a:off x="4267200" y="1447800"/>
            <a:ext cx="3981246" cy="2858592"/>
          </a:xfrm>
          <a:prstGeom prst="rect">
            <a:avLst/>
          </a:prstGeom>
        </p:spPr>
      </p:pic>
      <p:pic>
        <p:nvPicPr>
          <p:cNvPr id="12" name="Picture 11" descr="chicken 2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2362200"/>
            <a:ext cx="1447800" cy="155236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4" name="TextBox 13"/>
          <p:cNvSpPr txBox="1"/>
          <p:nvPr/>
        </p:nvSpPr>
        <p:spPr>
          <a:xfrm>
            <a:off x="2895600" y="1066800"/>
            <a:ext cx="1295400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492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LAY</a:t>
            </a:r>
            <a:endParaRPr lang="en-US" b="1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9144000" cy="17430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990600" y="0"/>
            <a:ext cx="1013460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ky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-2667000" y="-109182"/>
            <a:ext cx="12039600" cy="3233382"/>
          </a:xfrm>
          <a:prstGeom prst="rect">
            <a:avLst/>
          </a:prstGeom>
        </p:spPr>
      </p:pic>
      <p:pic>
        <p:nvPicPr>
          <p:cNvPr id="10" name="Picture 9" descr="Jack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1828800" y="1371600"/>
            <a:ext cx="1676400" cy="29401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3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To his mother's surprise the hen laid an egg of solid gold.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EverAfter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372600" y="6553200"/>
            <a:ext cx="304800" cy="3048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18813116">
            <a:off x="3200400" y="3200400"/>
            <a:ext cx="4572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hicken 2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9400" y="2438400"/>
            <a:ext cx="1447800" cy="155236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2" name="Picture 11" descr="H mother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258" b="26627"/>
          <a:stretch>
            <a:fillRect/>
          </a:stretch>
        </p:blipFill>
        <p:spPr>
          <a:xfrm>
            <a:off x="4495800" y="1676400"/>
            <a:ext cx="1905000" cy="23622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8353E-6 L -0.05 0.0721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90600" y="0"/>
            <a:ext cx="1013460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962400"/>
            <a:ext cx="7772400" cy="2667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 smtClean="0">
                <a:latin typeface="Blackadder ITC" pitchFamily="82" charset="0"/>
              </a:rPr>
              <a:t>Jack and his mother then lived in great luxury with there new chicken. </a:t>
            </a:r>
            <a:endParaRPr lang="en-US" sz="6000" dirty="0">
              <a:latin typeface="Blackadder ITC" pitchFamily="82" charset="0"/>
            </a:endParaRPr>
          </a:p>
        </p:txBody>
      </p:sp>
      <p:pic>
        <p:nvPicPr>
          <p:cNvPr id="4" name="Picture 3" descr="sk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223"/>
          <a:stretch>
            <a:fillRect/>
          </a:stretch>
        </p:blipFill>
        <p:spPr>
          <a:xfrm>
            <a:off x="-2667000" y="-457200"/>
            <a:ext cx="11811000" cy="2895600"/>
          </a:xfrm>
          <a:prstGeom prst="rect">
            <a:avLst/>
          </a:prstGeom>
        </p:spPr>
      </p:pic>
      <p:pic>
        <p:nvPicPr>
          <p:cNvPr id="6" name="Picture 5" descr="grou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38400"/>
            <a:ext cx="9144000" cy="1590674"/>
          </a:xfrm>
          <a:prstGeom prst="rect">
            <a:avLst/>
          </a:prstGeom>
        </p:spPr>
      </p:pic>
      <p:pic>
        <p:nvPicPr>
          <p:cNvPr id="11" name="Picture 10" descr="House.gif"/>
          <p:cNvPicPr>
            <a:picLocks noChangeAspect="1"/>
          </p:cNvPicPr>
          <p:nvPr/>
        </p:nvPicPr>
        <p:blipFill>
          <a:blip r:embed="rId5"/>
          <a:srcRect l="3539" t="39604" r="36297" b="4950"/>
          <a:stretch>
            <a:fillRect/>
          </a:stretch>
        </p:blipFill>
        <p:spPr>
          <a:xfrm>
            <a:off x="0" y="-457200"/>
            <a:ext cx="9144000" cy="4495800"/>
          </a:xfrm>
          <a:prstGeom prst="rect">
            <a:avLst/>
          </a:prstGeom>
        </p:spPr>
      </p:pic>
      <p:pic>
        <p:nvPicPr>
          <p:cNvPr id="7" name="Picture 6" descr="Jack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7391400" y="2057400"/>
            <a:ext cx="1111584" cy="194954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" name="Picture 9" descr="H mother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258" b="26627"/>
          <a:stretch>
            <a:fillRect/>
          </a:stretch>
        </p:blipFill>
        <p:spPr>
          <a:xfrm>
            <a:off x="0" y="2286000"/>
            <a:ext cx="1474839" cy="18288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8813116">
            <a:off x="3972558" y="3203949"/>
            <a:ext cx="284483" cy="15010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29400" y="1752600"/>
            <a:ext cx="990600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492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LAY</a:t>
            </a:r>
            <a:endParaRPr lang="en-US" b="1" dirty="0"/>
          </a:p>
        </p:txBody>
      </p:sp>
      <p:pic>
        <p:nvPicPr>
          <p:cNvPr id="9" name="Picture 8" descr="chicken 2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1400" y="2362200"/>
            <a:ext cx="1447800" cy="155236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8353E-6 L -0.05 0.072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6400800"/>
          </a:xfrm>
        </p:spPr>
        <p:txBody>
          <a:bodyPr>
            <a:noAutofit/>
          </a:bodyPr>
          <a:lstStyle/>
          <a:p>
            <a:r>
              <a:rPr lang="en-US" sz="11500" dirty="0" smtClean="0">
                <a:latin typeface="Blackadder ITC" pitchFamily="82" charset="0"/>
              </a:rPr>
              <a:t>Almost Happily Ever After!!!</a:t>
            </a:r>
            <a:endParaRPr lang="en-US" sz="11500" dirty="0"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Images from Google images</a:t>
            </a:r>
          </a:p>
          <a:p>
            <a:r>
              <a:rPr lang="en-US" dirty="0" smtClean="0"/>
              <a:t>Music from David Bread Music productions</a:t>
            </a:r>
          </a:p>
          <a:p>
            <a:pPr>
              <a:buNone/>
            </a:pPr>
            <a:r>
              <a:rPr lang="en-US" sz="2400" dirty="0" smtClean="0">
                <a:hlinkClick r:id="rId2"/>
              </a:rPr>
              <a:t>http://www.davidbeardmusic.com/Music_Childrens.html</a:t>
            </a:r>
            <a:endParaRPr lang="en-US" sz="2400" dirty="0" smtClean="0"/>
          </a:p>
          <a:p>
            <a:r>
              <a:rPr lang="en-US" sz="2400" dirty="0" smtClean="0"/>
              <a:t>Story from Madison J.-Gilbert </a:t>
            </a:r>
          </a:p>
          <a:p>
            <a:pPr>
              <a:buNone/>
            </a:pPr>
            <a:r>
              <a:rPr lang="en-US" sz="2400" dirty="0" smtClean="0"/>
              <a:t>			&amp;</a:t>
            </a:r>
          </a:p>
          <a:p>
            <a:r>
              <a:rPr lang="en-US" sz="2400" dirty="0" smtClean="0"/>
              <a:t>Children Bible Study Online</a:t>
            </a:r>
          </a:p>
          <a:p>
            <a:pPr>
              <a:buNone/>
            </a:pPr>
            <a:r>
              <a:rPr lang="en-US" sz="2000" dirty="0" smtClean="0">
                <a:hlinkClick r:id="rId3"/>
              </a:rPr>
              <a:t>http://www.childrenstory.info/childrenstories/jackandthebeanstalk.html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554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Blackadder ITC" pitchFamily="82" charset="0"/>
              </a:rPr>
              <a:t>The Hen lived in a very big castle with a Giant and his Wife up above the clouds.</a:t>
            </a:r>
            <a:endParaRPr lang="en-US" sz="4400" dirty="0">
              <a:latin typeface="Blackadder ITC" pitchFamily="82" charset="0"/>
            </a:endParaRPr>
          </a:p>
        </p:txBody>
      </p:sp>
      <p:pic>
        <p:nvPicPr>
          <p:cNvPr id="4" name="Picture 3" descr="Gi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399" y="0"/>
            <a:ext cx="4223529" cy="4929875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ky.jpg"/>
          <p:cNvPicPr>
            <a:picLocks noChangeAspect="1"/>
          </p:cNvPicPr>
          <p:nvPr/>
        </p:nvPicPr>
        <p:blipFill>
          <a:blip r:embed="rId3"/>
          <a:srcRect b="2522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0" y="457200"/>
            <a:ext cx="2590800" cy="670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He came from a beanstalk that grew up from below the clouds.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beanstalk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2400" y="-609600"/>
            <a:ext cx="5257800" cy="7848600"/>
          </a:xfrm>
          <a:prstGeom prst="rect">
            <a:avLst/>
          </a:prstGeom>
        </p:spPr>
      </p:pic>
      <p:pic>
        <p:nvPicPr>
          <p:cNvPr id="20" name="Picture 19" descr="Jack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200" y="6096000"/>
            <a:ext cx="2438398" cy="2848706"/>
          </a:xfrm>
          <a:prstGeom prst="rect">
            <a:avLst/>
          </a:prstGeom>
        </p:spPr>
      </p:pic>
      <p:pic>
        <p:nvPicPr>
          <p:cNvPr id="8" name="StrangeLandDBeard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3726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75 0.00208 C -0.01354 -0.02544 -0.01996 0.01041 -0.01458 -0.04232 C -0.01371 -0.05041 -0.01059 -0.05735 -0.00833 -0.06452 C -0.00902 -0.09967 -0.00868 -0.13506 -0.01041 -0.17021 C -0.01111 -0.18432 -0.01909 -0.19819 -0.02083 -0.21207 C -0.02465 -0.24236 -0.02673 -0.27335 -0.03125 -0.30365 C -0.03229 -0.37974 -0.02482 -0.44149 -0.04166 -0.50902 C -0.04132 -0.5259 -0.04166 -0.60892 -0.03333 -0.63968 C -0.03055 -0.64986 -0.02361 -0.6568 -0.02083 -0.66767 C -0.0217 -0.70675 -0.01909 -0.7641 -0.02708 -0.80643 C -0.02413 -1.08117 -0.025 -0.93594 -0.025 -1.24236 L -0.03333 -1.58395 L -0.01458 -1.53954 " pathEditMode="relative" rAng="0" ptsTypes="ffffffffffAAA">
                                      <p:cBhvr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7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60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They were never bothered by anyone until one day when a boy came to the castle.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castler.jpg"/>
          <p:cNvPicPr>
            <a:picLocks noChangeAspect="1"/>
          </p:cNvPicPr>
          <p:nvPr/>
        </p:nvPicPr>
        <p:blipFill>
          <a:blip r:embed="rId2"/>
          <a:srcRect b="-375"/>
          <a:stretch>
            <a:fillRect/>
          </a:stretch>
        </p:blipFill>
        <p:spPr>
          <a:xfrm>
            <a:off x="0" y="-1"/>
            <a:ext cx="9144000" cy="5105401"/>
          </a:xfrm>
          <a:prstGeom prst="rect">
            <a:avLst/>
          </a:prstGeom>
        </p:spPr>
      </p:pic>
      <p:pic>
        <p:nvPicPr>
          <p:cNvPr id="5" name="Picture 4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 flipH="1">
            <a:off x="4572000" y="4572000"/>
            <a:ext cx="304801" cy="534573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C -0.00799 -0.00162 -0.00295 -0.00024 -0.00833 -0.00232 C -0.01059 -0.00325 -0.0151 -0.00487 -0.0151 -0.00487 C -0.02014 -0.0095 -0.02344 -0.01135 -0.02917 -0.01366 C -0.03281 -0.01713 -0.03715 -0.01968 -0.04149 -0.0213 C -0.04444 -0.02385 -0.04705 -0.02431 -0.05 -0.02639 C -0.05191 -0.02778 -0.05365 -0.02987 -0.05556 -0.03125 C -0.05677 -0.03218 -0.05816 -0.03287 -0.05938 -0.0338 C -0.06285 -0.03866 -0.06597 -0.04051 -0.07066 -0.0426 C -0.07882 -0.05 -0.07344 -0.0463 -0.08004 -0.04885 C -0.08194 -0.04954 -0.08576 -0.05139 -0.08576 -0.05139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1054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n-ea"/>
                <a:cs typeface="+mn-cs"/>
              </a:rPr>
              <a:t>They were never bothered by anyone until one day when a boy came to the </a:t>
            </a:r>
            <a:r>
              <a:rPr lang="en-US" sz="4800" dirty="0" smtClean="0">
                <a:latin typeface="Blackadder ITC" pitchFamily="82" charset="0"/>
              </a:rPr>
              <a:t>castle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lackadder ITC" pitchFamily="82" charset="0"/>
                <a:ea typeface="+mn-ea"/>
                <a:cs typeface="+mn-cs"/>
              </a:rPr>
              <a:t>.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lackadder ITC" pitchFamily="82" charset="0"/>
              <a:ea typeface="+mn-ea"/>
              <a:cs typeface="+mn-cs"/>
            </a:endParaRPr>
          </a:p>
        </p:txBody>
      </p:sp>
      <p:pic>
        <p:nvPicPr>
          <p:cNvPr id="5" name="Picture 4" descr="castler.jpg"/>
          <p:cNvPicPr>
            <a:picLocks noChangeAspect="1"/>
          </p:cNvPicPr>
          <p:nvPr/>
        </p:nvPicPr>
        <p:blipFill>
          <a:blip r:embed="rId2"/>
          <a:srcRect b="-375"/>
          <a:stretch>
            <a:fillRect/>
          </a:stretch>
        </p:blipFill>
        <p:spPr>
          <a:xfrm>
            <a:off x="0" y="-1"/>
            <a:ext cx="9144000" cy="5105401"/>
          </a:xfrm>
          <a:prstGeom prst="rect">
            <a:avLst/>
          </a:prstGeom>
        </p:spPr>
      </p:pic>
      <p:pic>
        <p:nvPicPr>
          <p:cNvPr id="6" name="Picture 5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3810000" y="4267200"/>
            <a:ext cx="304801" cy="534573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7.40741E-7 C 0.01216 -0.0162 0.03646 -0.01088 0.05001 -0.01134 C 0.05556 -0.01366 0.06146 -0.01273 0.06702 -0.01505 C 0.07188 -0.01944 0.07674 -0.02083 0.08212 -0.02384 C 0.08768 -0.02708 0.09324 -0.03079 0.09914 -0.03264 C 0.10192 -0.03518 0.10435 -0.03889 0.10765 -0.04028 C 0.11129 -0.0419 0.11563 -0.04306 0.11893 -0.04537 C 0.12553 -0.05 0.13108 -0.05532 0.13872 -0.05532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630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The boy’s name was Jack and when he got to the house he came into the kitchen.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-489953" y="3581400"/>
            <a:ext cx="489953" cy="859301"/>
          </a:xfrm>
          <a:prstGeom prst="rect">
            <a:avLst/>
          </a:prstGeom>
        </p:spPr>
      </p:pic>
      <p:pic>
        <p:nvPicPr>
          <p:cNvPr id="5" name="Picture 2" descr="C:\Documents and Settings\MJENNING\Local Settings\Temporary Internet Files\Content.IE5\NAFYJQGF\MC90014214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0"/>
            <a:ext cx="2450499" cy="45405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6" name="Picture 2" descr="C:\Documents and Settings\MJENNING\Local Settings\Temporary Internet Files\Content.IE5\DZ3F3PGP\MC90028719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96633">
            <a:off x="6335993" y="1972111"/>
            <a:ext cx="1345069" cy="914400"/>
          </a:xfrm>
          <a:prstGeom prst="rect">
            <a:avLst/>
          </a:prstGeom>
          <a:noFill/>
        </p:spPr>
      </p:pic>
      <p:pic>
        <p:nvPicPr>
          <p:cNvPr id="7" name="Picture 3" descr="C:\Documents and Settings\MJENNING\Local Settings\Temporary Internet Files\Content.IE5\NAFYJQGF\MP910221056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2209800"/>
            <a:ext cx="457200" cy="49318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82794E-7 L 0 -0.09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9135 L 0 0.00856 " pathEditMode="relative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3876E-7 C 0.00434 -0.00832 0.01215 -0.01226 0.01875 -0.01827 C 0.02136 -0.02081 0.02778 -0.02243 0.02778 -0.02243 C 0.06563 -0.01943 0.04497 -0.02498 0.06163 -0.01017 C 0.06216 -0.00809 0.06163 -0.00393 0.0632 -0.00393 C 0.06632 -0.00393 0.0665 -0.01457 0.06771 -0.01619 C 0.07275 -0.02289 0.08125 -0.02844 0.08785 -0.03261 C 0.09358 -0.03168 0.10035 -0.03376 0.10469 -0.02868 C 0.10747 -0.02544 0.10781 -0.01896 0.11094 -0.01619 C 0.1125 -0.0148 0.11389 -0.01364 0.11545 -0.01226 C 0.11702 -0.01272 0.12535 -0.01457 0.12778 -0.01619 C 0.13525 -0.02104 0.14115 -0.02798 0.14931 -0.03076 C 0.154 -0.03006 0.15903 -0.03168 0.1632 -0.02868 C 0.1665 -0.02636 0.16927 -0.01619 0.16927 -0.01619 C 0.17309 -0.01781 0.17535 -0.01827 0.17847 -0.02243 C 0.17986 -0.02428 0.18004 -0.02729 0.1816 -0.02868 C 0.18438 -0.03099 0.18768 -0.03122 0.1908 -0.03261 C 0.19236 -0.0333 0.19549 -0.03469 0.19549 -0.03469 C 0.21337 -0.03238 0.2066 -0.03469 0.22014 -0.02868 C 0.22327 -0.02729 0.22934 -0.02451 0.22934 -0.02451 C 0.23247 -0.02521 0.23577 -0.02474 0.23854 -0.02659 C 0.24011 -0.02775 0.24045 -0.03099 0.24167 -0.03261 C 0.24288 -0.03423 0.24445 -0.03584 0.24618 -0.03677 C 0.24913 -0.03862 0.25243 -0.03955 0.25556 -0.04093 C 0.25712 -0.04163 0.26007 -0.04301 0.26007 -0.04301 C 0.26684 -0.04163 0.27084 -0.04301 0.27552 -0.03677 C 0.27674 -0.03515 0.27709 -0.03238 0.27847 -0.03076 C 0.28125 -0.02752 0.28785 -0.02243 0.28785 -0.02243 C 0.29097 -0.02891 0.29462 -0.03145 0.3 -0.03469 C 0.30295 -0.03654 0.30938 -0.03885 0.30938 -0.03885 C 0.33386 -0.03631 0.33073 -0.0414 0.33698 -0.01619 C 0.34202 -0.02636 0.34722 -0.02706 0.35556 -0.03076 C 0.3849 -0.02798 0.37222 -0.03561 0.38316 -0.01434 C 0.38959 -0.01966 0.39427 -0.02937 0.40156 -0.03261 C 0.40469 -0.03399 0.41094 -0.03677 0.41094 -0.03677 C 0.4165 -0.03608 0.4224 -0.03677 0.42778 -0.03469 C 0.43177 -0.03307 0.43386 -0.01688 0.43386 -0.01226 " pathEditMode="relative" ptsTypes="ffffffffffffffffffffffffffffffffffffA"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JENNING\Local Settings\Temporary Internet Files\Content.IE5\NAFYJQGF\MC90014214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599" y="0"/>
            <a:ext cx="2450499" cy="4540530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181600"/>
            <a:ext cx="7924800" cy="1477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When Jack walked in, the Giants wife was making the Giant some breakfast. 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2514600" y="3505200"/>
            <a:ext cx="489953" cy="859301"/>
          </a:xfrm>
          <a:prstGeom prst="rect">
            <a:avLst/>
          </a:prstGeom>
        </p:spPr>
      </p:pic>
      <p:pic>
        <p:nvPicPr>
          <p:cNvPr id="10" name="Picture 2" descr="C:\Documents and Settings\MJENNING\Local Settings\Temporary Internet Files\Content.IE5\DZ3F3PGP\MC90028719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96633">
            <a:off x="4888192" y="1972112"/>
            <a:ext cx="1345069" cy="914400"/>
          </a:xfrm>
          <a:prstGeom prst="rect">
            <a:avLst/>
          </a:prstGeom>
          <a:noFill/>
        </p:spPr>
      </p:pic>
      <p:pic>
        <p:nvPicPr>
          <p:cNvPr id="11" name="Picture 3" descr="C:\Documents and Settings\MJENNING\Local Settings\Temporary Internet Files\Content.IE5\NAFYJQGF\MP910221056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209800"/>
            <a:ext cx="457200" cy="493186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82794E-7 L 0 -0.09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9135 L 0 0.00856 " pathEditMode="relative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105400"/>
            <a:ext cx="8229600" cy="1477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 smtClean="0">
                <a:latin typeface="Blackadder ITC" pitchFamily="82" charset="0"/>
              </a:rPr>
              <a:t>When she saw Jack  she asked  "Aren't you the boy who was here before.”</a:t>
            </a:r>
            <a:endParaRPr lang="en-US" sz="4800" dirty="0">
              <a:latin typeface="Blackadder ITC" pitchFamily="82" charset="0"/>
            </a:endParaRPr>
          </a:p>
        </p:txBody>
      </p:sp>
      <p:pic>
        <p:nvPicPr>
          <p:cNvPr id="4" name="Picture 3" descr="Jack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1199" b="24670"/>
          <a:stretch>
            <a:fillRect/>
          </a:stretch>
        </p:blipFill>
        <p:spPr>
          <a:xfrm>
            <a:off x="2514600" y="3505200"/>
            <a:ext cx="489953" cy="859301"/>
          </a:xfrm>
          <a:prstGeom prst="rect">
            <a:avLst/>
          </a:prstGeom>
        </p:spPr>
      </p:pic>
      <p:pic>
        <p:nvPicPr>
          <p:cNvPr id="10" name="Picture 2" descr="C:\Documents and Settings\MJENNING\Local Settings\Temporary Internet Files\Content.IE5\NAFYJQGF\MC90014214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7999" y="152400"/>
            <a:ext cx="2450499" cy="4540530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9" name="Picture 2" descr="C:\Documents and Settings\MJENNING\Local Settings\Temporary Internet Files\Content.IE5\DZ3F3PGP\MC90028719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96633">
            <a:off x="4964393" y="2048310"/>
            <a:ext cx="1345069" cy="914400"/>
          </a:xfrm>
          <a:prstGeom prst="rect">
            <a:avLst/>
          </a:prstGeom>
          <a:noFill/>
        </p:spPr>
      </p:pic>
      <p:pic>
        <p:nvPicPr>
          <p:cNvPr id="8" name="Picture 3" descr="C:\Documents and Settings\MJENNING\Local Settings\Temporary Internet Files\Content.IE5\NAFYJQGF\MP910221056[1]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286000"/>
            <a:ext cx="457200" cy="493186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5.82794E-7 L 0 -0.09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9135 L 0 0.00856 " pathEditMode="relative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507</Words>
  <Application>Microsoft Office PowerPoint</Application>
  <PresentationFormat>On-screen Show (4:3)</PresentationFormat>
  <Paragraphs>43</Paragraphs>
  <Slides>27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Almost Happily Ever After!!!</vt:lpstr>
      <vt:lpstr>Bibliography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57</cp:revision>
  <dcterms:created xsi:type="dcterms:W3CDTF">2011-05-13T14:30:22Z</dcterms:created>
  <dcterms:modified xsi:type="dcterms:W3CDTF">2011-05-18T14:31:41Z</dcterms:modified>
</cp:coreProperties>
</file>